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90" r:id="rId3"/>
    <p:sldId id="291" r:id="rId4"/>
    <p:sldId id="292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D1FE4E4F-AE38-42D8-9EF8-E63A5304AE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402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AFD36E8D-C609-439D-9981-A5983FEB5D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181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166A517-33DA-49D2-93D4-F08CA2A44C9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1A7D74-EE60-4979-9FAE-0CCB4147130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BC01225-6659-49FF-87BF-4157DA5D7C1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C9B412B-9A5C-4BFF-A9C4-483E7F3B6FE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083168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21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6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住在祢裏面，這是我心願，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Abide in Thee</a:t>
            </a:r>
            <a:r>
              <a:rPr lang="zh-TW" altLang="en-US" sz="2800" dirty="0">
                <a:ea typeface="標楷體" pitchFamily="65" charset="-120"/>
              </a:rPr>
              <a:t>！ </a:t>
            </a:r>
            <a:r>
              <a:rPr lang="en-US" altLang="zh-TW" sz="2800" dirty="0">
                <a:ea typeface="標楷體" pitchFamily="65" charset="-120"/>
              </a:rPr>
              <a:t>In that deep love of Thine,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住在祢裏面，時刻不間斷；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Jesus, Lord, Thou Lamb of God divine,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枝子如何與葡萄樹相聯，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Down, closely down, as living branch with tree,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主，我也深願住在祢裏面。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would abide, my Lord, my Christ, in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H352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住在祢裏面</a:t>
            </a:r>
            <a:r>
              <a:rPr lang="zh-TW" alt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ABIDE IN THEE (1/4)</a:t>
            </a:r>
            <a:br>
              <a:rPr lang="en-US" altLang="zh-TW" sz="2200" dirty="0">
                <a:latin typeface="Arial Narrow" panose="020B0606020202030204" pitchFamily="34" charset="0"/>
                <a:ea typeface="標楷體" panose="03000509000000000000" pitchFamily="65" charset="-120"/>
              </a:rPr>
            </a:br>
            <a:br>
              <a:rPr lang="en-US" altLang="zh-TW" sz="2200" dirty="0">
                <a:solidFill>
                  <a:schemeClr val="tx1"/>
                </a:solidFill>
                <a:latin typeface="Arial Narrow" panose="020B0606020202030204" pitchFamily="34" charset="0"/>
                <a:ea typeface="標楷體" panose="03000509000000000000" pitchFamily="65" charset="-120"/>
              </a:rPr>
            </a:br>
            <a:endParaRPr lang="en-US" altLang="zh-TW" sz="2200" dirty="0">
              <a:solidFill>
                <a:schemeClr val="tx1"/>
              </a:solidFill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H352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住在祢裏面，享受祢豐富，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Abide in Thee!</a:t>
            </a:r>
            <a:r>
              <a:rPr lang="zh-TW" altLang="en-US" sz="2800" dirty="0">
                <a:ea typeface="標楷體" pitchFamily="65" charset="-120"/>
              </a:rPr>
              <a:t> </a:t>
            </a:r>
            <a:r>
              <a:rPr lang="en-US" altLang="zh-TW" sz="2800" dirty="0">
                <a:ea typeface="標楷體" pitchFamily="65" charset="-120"/>
              </a:rPr>
              <a:t>My Savior God, I know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祢所是一切，得藉我流露；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love of Thine so vast in me may flow,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願作祢身上常新的枝子，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empty vessel, running o’er with joy,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彰顯祢生命，結果永不止。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Must overflow to The without alloy.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H352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住在祢裏面，罪、己失權能，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Abide in Thee</a:t>
            </a:r>
            <a:r>
              <a:rPr lang="zh-TW" altLang="en-US" sz="2800" dirty="0">
                <a:ea typeface="標楷體" pitchFamily="65" charset="-120"/>
              </a:rPr>
              <a:t>！ </a:t>
            </a:r>
            <a:r>
              <a:rPr lang="en-US" altLang="zh-TW" sz="2800" dirty="0">
                <a:ea typeface="標楷體" pitchFamily="65" charset="-120"/>
              </a:rPr>
              <a:t>Nor doubt, nor self, nor sin,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再無法勝過祢內住生命；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</a:t>
            </a:r>
            <a:r>
              <a:rPr lang="en-US" altLang="zh-TW" sz="2800" dirty="0" err="1">
                <a:ea typeface="標楷體" pitchFamily="65" charset="-120"/>
              </a:rPr>
              <a:t>e’er</a:t>
            </a:r>
            <a:r>
              <a:rPr lang="en-US" altLang="zh-TW" sz="2800" dirty="0">
                <a:ea typeface="標楷體" pitchFamily="65" charset="-120"/>
              </a:rPr>
              <a:t> prevail with Thy blest life within;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與祢相結聯，深處互交通，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Joined to Thyself, communing deep, my soul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靈就能管治魂一切活動。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Knows naught besides its motions to control.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H352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住在祢裏面，得知祢心意，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Abide in Thee! ’tis thus I only know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摸著祢同在，進入祢祕密；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secrets of Thy mind </a:t>
            </a:r>
            <a:r>
              <a:rPr lang="en-US" altLang="zh-TW" sz="2800" dirty="0" err="1">
                <a:ea typeface="標楷體" pitchFamily="65" charset="-120"/>
              </a:rPr>
              <a:t>e’en</a:t>
            </a:r>
            <a:r>
              <a:rPr lang="en-US" altLang="zh-TW" sz="2800" dirty="0">
                <a:ea typeface="標楷體" pitchFamily="65" charset="-120"/>
              </a:rPr>
              <a:t> while below </a:t>
            </a:r>
            <a:r>
              <a:rPr lang="en-US" altLang="zh-TW" sz="2800" b="1" dirty="0">
                <a:ea typeface="標楷體" pitchFamily="65" charset="-120"/>
              </a:rPr>
              <a:t>–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喜樂與平安要將我充溢，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joy and peace, and knowledge of Thy word,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祢話的供應也作我能力。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</a:t>
            </a:r>
            <a:r>
              <a:rPr lang="en-US" altLang="zh-TW" sz="2800" dirty="0" err="1">
                <a:ea typeface="標楷體" pitchFamily="65" charset="-120"/>
              </a:rPr>
              <a:t>pow’r</a:t>
            </a:r>
            <a:r>
              <a:rPr lang="en-US" altLang="zh-TW" sz="2800" dirty="0">
                <a:ea typeface="標楷體" pitchFamily="65" charset="-120"/>
              </a:rPr>
              <a:t> and fruit, and service for the Lord.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5695</TotalTime>
  <Words>342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H352  住在祢裏面  ABIDE IN THEE (1/4) 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145</cp:revision>
  <dcterms:created xsi:type="dcterms:W3CDTF">2001-04-19T19:07:54Z</dcterms:created>
  <dcterms:modified xsi:type="dcterms:W3CDTF">2017-08-05T19:10:17Z</dcterms:modified>
</cp:coreProperties>
</file>